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Sansit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h3ziBma1Sda8pyj5viZ70aoLoS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Sansita-bold.fntdata"/><Relationship Id="rId27" Type="http://schemas.openxmlformats.org/officeDocument/2006/relationships/font" Target="fonts/Sansit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ansit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Sansit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hyperlink" Target="https://pub.dev/packages/dio" TargetMode="External"/><Relationship Id="rId10" Type="http://schemas.openxmlformats.org/officeDocument/2006/relationships/image" Target="../media/image29.png"/><Relationship Id="rId12" Type="http://schemas.openxmlformats.org/officeDocument/2006/relationships/image" Target="../media/image30.png"/><Relationship Id="rId9" Type="http://schemas.openxmlformats.org/officeDocument/2006/relationships/hyperlink" Target="https://pub.dev/packages/http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2"/>
                </a:lnTo>
                <a:lnTo>
                  <a:pt x="0" y="2131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" l="0" r="0" t="-15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4" l="0" r="0" t="-144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7" r="-67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2525809" y="3714550"/>
            <a:ext cx="13426302" cy="153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8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mOBILE dEVELOPMENT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918046" y="5702007"/>
            <a:ext cx="8451908" cy="89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62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SESSION 9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6659464" y="9061283"/>
            <a:ext cx="5158992" cy="79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#create_share_innovate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1734797" y="121637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24" name="Google Shape;224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5" name="Google Shape;225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26" name="Google Shape;226;p10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30" name="Google Shape;230;p10"/>
          <p:cNvSpPr/>
          <p:nvPr/>
        </p:nvSpPr>
        <p:spPr>
          <a:xfrm>
            <a:off x="3593511" y="5363922"/>
            <a:ext cx="11100978" cy="2211170"/>
          </a:xfrm>
          <a:custGeom>
            <a:rect b="b" l="l" r="r" t="t"/>
            <a:pathLst>
              <a:path extrusionOk="0" h="2211170" w="11100978">
                <a:moveTo>
                  <a:pt x="0" y="0"/>
                </a:moveTo>
                <a:lnTo>
                  <a:pt x="11100978" y="0"/>
                </a:lnTo>
                <a:lnTo>
                  <a:pt x="11100978" y="2211170"/>
                </a:lnTo>
                <a:lnTo>
                  <a:pt x="0" y="2211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0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32" name="Google Shape;232;p10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38" name="Google Shape;238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39" name="Google Shape;239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40" name="Google Shape;240;p11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41" name="Google Shape;241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42" name="Google Shape;242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43" name="Google Shape;243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44" name="Google Shape;244;p11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45" name="Google Shape;245;p11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246" name="Google Shape;246;p11"/>
          <p:cNvSpPr txBox="1"/>
          <p:nvPr/>
        </p:nvSpPr>
        <p:spPr>
          <a:xfrm>
            <a:off x="2390803" y="4697857"/>
            <a:ext cx="2091975" cy="796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5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/>
          </a:p>
        </p:txBody>
      </p:sp>
      <p:sp>
        <p:nvSpPr>
          <p:cNvPr id="247" name="Google Shape;247;p11"/>
          <p:cNvSpPr txBox="1"/>
          <p:nvPr/>
        </p:nvSpPr>
        <p:spPr>
          <a:xfrm>
            <a:off x="2614680" y="5844144"/>
            <a:ext cx="13419505" cy="1553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Future means:</a:t>
            </a:r>
            <a:endParaRPr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956" u="none" cap="none" strike="noStrike">
                <a:solidFill>
                  <a:srgbClr val="0065B4"/>
                </a:solidFill>
                <a:latin typeface="Sansita"/>
                <a:ea typeface="Sansita"/>
                <a:cs typeface="Sansita"/>
                <a:sym typeface="Sansita"/>
              </a:rPr>
              <a:t> "I will return a value later."</a:t>
            </a:r>
            <a:endParaRPr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represents a value that’s not available yet, but it will be in the future.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53" name="Google Shape;253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4" name="Google Shape;254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5" name="Google Shape;255;p12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56" name="Google Shape;256;p1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57" name="Google Shape;257;p1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58" name="Google Shape;258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59" name="Google Shape;259;p12"/>
          <p:cNvSpPr/>
          <p:nvPr/>
        </p:nvSpPr>
        <p:spPr>
          <a:xfrm>
            <a:off x="4624444" y="4159487"/>
            <a:ext cx="8767713" cy="3463428"/>
          </a:xfrm>
          <a:custGeom>
            <a:rect b="b" l="l" r="r" t="t"/>
            <a:pathLst>
              <a:path extrusionOk="0" h="3463428" w="8767713">
                <a:moveTo>
                  <a:pt x="0" y="0"/>
                </a:moveTo>
                <a:lnTo>
                  <a:pt x="8767713" y="0"/>
                </a:lnTo>
                <a:lnTo>
                  <a:pt x="8767713" y="3463428"/>
                </a:lnTo>
                <a:lnTo>
                  <a:pt x="0" y="3463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297" l="-8633" r="-8325" t="-20297"/>
            </a:stretch>
          </a:blipFill>
          <a:ln>
            <a:noFill/>
          </a:ln>
        </p:spPr>
      </p:sp>
      <p:sp>
        <p:nvSpPr>
          <p:cNvPr id="260" name="Google Shape;260;p1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262" name="Google Shape;262;p12"/>
          <p:cNvSpPr txBox="1"/>
          <p:nvPr/>
        </p:nvSpPr>
        <p:spPr>
          <a:xfrm>
            <a:off x="2238380" y="8003915"/>
            <a:ext cx="14327692" cy="55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means: “Wait 2 seconds, and then return the string Data loaded.”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68" name="Google Shape;268;p1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69" name="Google Shape;269;p1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70" name="Google Shape;270;p1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71" name="Google Shape;271;p1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72" name="Google Shape;272;p1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73" name="Google Shape;273;p1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74" name="Google Shape;274;p13"/>
          <p:cNvSpPr/>
          <p:nvPr/>
        </p:nvSpPr>
        <p:spPr>
          <a:xfrm>
            <a:off x="5296757" y="6469507"/>
            <a:ext cx="6772704" cy="3701395"/>
          </a:xfrm>
          <a:custGeom>
            <a:rect b="b" l="l" r="r" t="t"/>
            <a:pathLst>
              <a:path extrusionOk="0" h="3701395" w="6772704">
                <a:moveTo>
                  <a:pt x="0" y="0"/>
                </a:moveTo>
                <a:lnTo>
                  <a:pt x="6772705" y="0"/>
                </a:lnTo>
                <a:lnTo>
                  <a:pt x="6772705" y="3701395"/>
                </a:lnTo>
                <a:lnTo>
                  <a:pt x="0" y="3701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9064" l="-10716" r="-11312" t="-18518"/>
            </a:stretch>
          </a:blipFill>
          <a:ln>
            <a:noFill/>
          </a:ln>
        </p:spPr>
      </p:sp>
      <p:sp>
        <p:nvSpPr>
          <p:cNvPr id="275" name="Google Shape;275;p1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76" name="Google Shape;276;p13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2311777" y="4075775"/>
            <a:ext cx="2542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63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async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2311772" y="5076825"/>
            <a:ext cx="11354459" cy="1126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add </a:t>
            </a:r>
            <a:r>
              <a:rPr b="0" i="0" lang="en-US" sz="325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async </a:t>
            </a:r>
            <a:r>
              <a:rPr b="0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 function to mark it as asynchronous (meaning it might take time and will return a </a:t>
            </a:r>
            <a:r>
              <a:rPr b="0" i="0" lang="en-US" sz="325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r>
              <a:rPr b="0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84" name="Google Shape;284;p1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5" name="Google Shape;285;p1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6" name="Google Shape;286;p14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87" name="Google Shape;287;p1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88" name="Google Shape;288;p1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89" name="Google Shape;289;p1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90" name="Google Shape;290;p14"/>
          <p:cNvSpPr/>
          <p:nvPr/>
        </p:nvSpPr>
        <p:spPr>
          <a:xfrm>
            <a:off x="8747909" y="6164989"/>
            <a:ext cx="6947258" cy="2585495"/>
          </a:xfrm>
          <a:custGeom>
            <a:rect b="b" l="l" r="r" t="t"/>
            <a:pathLst>
              <a:path extrusionOk="0" h="2585495" w="6947258">
                <a:moveTo>
                  <a:pt x="0" y="0"/>
                </a:moveTo>
                <a:lnTo>
                  <a:pt x="6947259" y="0"/>
                </a:lnTo>
                <a:lnTo>
                  <a:pt x="6947259" y="2585495"/>
                </a:lnTo>
                <a:lnTo>
                  <a:pt x="0" y="2585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1438" l="-11400" r="-11369" t="-31269"/>
            </a:stretch>
          </a:blipFill>
          <a:ln>
            <a:noFill/>
          </a:ln>
        </p:spPr>
      </p:sp>
      <p:sp>
        <p:nvSpPr>
          <p:cNvPr id="291" name="Google Shape;291;p1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92" name="Google Shape;292;p14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2272549" y="4179920"/>
            <a:ext cx="1554512" cy="80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7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await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2365473" y="5086350"/>
            <a:ext cx="13586312" cy="1078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use await to pause the function and wait for the result of a Future, without freezing the whole app.</a:t>
            </a:r>
            <a:endParaRPr/>
          </a:p>
        </p:txBody>
      </p:sp>
      <p:sp>
        <p:nvSpPr>
          <p:cNvPr id="295" name="Google Shape;295;p14"/>
          <p:cNvSpPr txBox="1"/>
          <p:nvPr/>
        </p:nvSpPr>
        <p:spPr>
          <a:xfrm>
            <a:off x="2394425" y="6917464"/>
            <a:ext cx="6353485" cy="16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5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waits for the getData() function to finish and stores the result in result.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01" name="Google Shape;301;p1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2" name="Google Shape;302;p1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3" name="Google Shape;303;p15"/>
          <p:cNvSpPr/>
          <p:nvPr/>
        </p:nvSpPr>
        <p:spPr>
          <a:xfrm>
            <a:off x="2100425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304" name="Google Shape;304;p1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305" name="Google Shape;305;p1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06" name="Google Shape;306;p1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307" name="Google Shape;307;p15"/>
          <p:cNvSpPr/>
          <p:nvPr/>
        </p:nvSpPr>
        <p:spPr>
          <a:xfrm>
            <a:off x="4867748" y="5338072"/>
            <a:ext cx="8555181" cy="4569687"/>
          </a:xfrm>
          <a:custGeom>
            <a:rect b="b" l="l" r="r" t="t"/>
            <a:pathLst>
              <a:path extrusionOk="0" h="4569687" w="8555181">
                <a:moveTo>
                  <a:pt x="0" y="0"/>
                </a:moveTo>
                <a:lnTo>
                  <a:pt x="8555180" y="0"/>
                </a:lnTo>
                <a:lnTo>
                  <a:pt x="8555180" y="4569686"/>
                </a:lnTo>
                <a:lnTo>
                  <a:pt x="0" y="4569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5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09" name="Google Shape;309;p15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2614680" y="4050781"/>
            <a:ext cx="10736708" cy="172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b="1" i="0" lang="en-US" sz="3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classes that are made to help decoding the json response to a map so it can easily be used in our app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16" name="Google Shape;316;p1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7" name="Google Shape;317;p1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18" name="Google Shape;318;p16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319" name="Google Shape;319;p1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320" name="Google Shape;320;p1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21" name="Google Shape;321;p1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322" name="Google Shape;322;p16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323" name="Google Shape;323;p16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endParaRPr/>
          </a:p>
        </p:txBody>
      </p:sp>
      <p:sp>
        <p:nvSpPr>
          <p:cNvPr id="324" name="Google Shape;324;p16"/>
          <p:cNvSpPr txBox="1"/>
          <p:nvPr/>
        </p:nvSpPr>
        <p:spPr>
          <a:xfrm>
            <a:off x="5214177" y="5698557"/>
            <a:ext cx="8403726" cy="90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Weather App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30" name="Google Shape;330;p17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3" l="0" r="0" t="-184"/>
            </a:stretch>
          </a:blipFill>
          <a:ln>
            <a:noFill/>
          </a:ln>
        </p:spPr>
      </p:sp>
      <p:sp>
        <p:nvSpPr>
          <p:cNvPr id="331" name="Google Shape;331;p17"/>
          <p:cNvSpPr txBox="1"/>
          <p:nvPr/>
        </p:nvSpPr>
        <p:spPr>
          <a:xfrm>
            <a:off x="5328656" y="3665256"/>
            <a:ext cx="7630688" cy="2165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5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 YOU NEXT TIME </a:t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3" name="Google Shape;333;p1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34" name="Google Shape;334;p17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35" name="Google Shape;335;p17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36" name="Google Shape;336;p1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337" name="Google Shape;337;p17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4" l="0" r="0" t="-244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674120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6995383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12317855" y="3658550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>
            <a:off x="6211857" y="4622821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10" l="0" r="0" t="-311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10" l="0" r="0" t="-311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9077769" y="6342881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5" r="-64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 flipH="1" rot="-5400000">
            <a:off x="13526280" y="5559454"/>
            <a:ext cx="1674868" cy="2048768"/>
          </a:xfrm>
          <a:custGeom>
            <a:rect b="b" l="l" r="r" t="t"/>
            <a:pathLst>
              <a:path extrusionOk="0" h="2048768" w="1674868">
                <a:moveTo>
                  <a:pt x="1674868" y="0"/>
                </a:moveTo>
                <a:lnTo>
                  <a:pt x="0" y="0"/>
                </a:lnTo>
                <a:lnTo>
                  <a:pt x="0" y="2048768"/>
                </a:lnTo>
                <a:lnTo>
                  <a:pt x="1674868" y="2048768"/>
                </a:lnTo>
                <a:lnTo>
                  <a:pt x="167486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62" l="0" r="0" t="-163"/>
            </a:stretch>
          </a:blipFill>
          <a:ln>
            <a:noFill/>
          </a:ln>
        </p:spPr>
      </p:sp>
      <p:sp>
        <p:nvSpPr>
          <p:cNvPr id="110" name="Google Shape;110;p2"/>
          <p:cNvSpPr txBox="1"/>
          <p:nvPr/>
        </p:nvSpPr>
        <p:spPr>
          <a:xfrm>
            <a:off x="5230279" y="1279989"/>
            <a:ext cx="8532242" cy="82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of contenet 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2269620" y="4385001"/>
            <a:ext cx="3105026" cy="555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Recap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098905" y="4296033"/>
            <a:ext cx="3105026" cy="555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JSON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11528391" y="4605590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5" name="Google Shape;115;p2"/>
          <p:cNvSpPr txBox="1"/>
          <p:nvPr/>
        </p:nvSpPr>
        <p:spPr>
          <a:xfrm>
            <a:off x="7205303" y="4345201"/>
            <a:ext cx="3877394" cy="505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6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9673269" y="7067888"/>
            <a:ext cx="3105026" cy="555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API in Flutter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24" name="Google Shape;124;p3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28" name="Google Shape;128;p3"/>
          <p:cNvSpPr txBox="1"/>
          <p:nvPr/>
        </p:nvSpPr>
        <p:spPr>
          <a:xfrm rot="-102745">
            <a:off x="5302083" y="2665215"/>
            <a:ext cx="7706041" cy="604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2817270" y="4701667"/>
            <a:ext cx="10473617" cy="3469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1.Basic Widgets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Scaffold, AppBar, Text , Buttons , Icons, TextField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2.Layout Widgets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Column, Row, Container, SizedBox, Center</a:t>
            </a:r>
            <a:endParaRPr/>
          </a:p>
          <a:p>
            <a:pPr indent="0" lvl="0" marL="0" marR="0" rtl="0" algn="just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 3.Assets</a:t>
            </a:r>
            <a:endParaRPr/>
          </a:p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US" sz="32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Fonts, Video, Audio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36" name="Google Shape;136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37" name="Google Shape;137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38" name="Google Shape;138;p4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39" name="Google Shape;139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40" name="Google Shape;140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41" name="Google Shape;141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42" name="Google Shape;142;p4"/>
          <p:cNvSpPr/>
          <p:nvPr/>
        </p:nvSpPr>
        <p:spPr>
          <a:xfrm>
            <a:off x="2869245" y="4750787"/>
            <a:ext cx="12547679" cy="5897409"/>
          </a:xfrm>
          <a:custGeom>
            <a:rect b="b" l="l" r="r" t="t"/>
            <a:pathLst>
              <a:path extrusionOk="0" h="5897409" w="12547679">
                <a:moveTo>
                  <a:pt x="0" y="0"/>
                </a:moveTo>
                <a:lnTo>
                  <a:pt x="12547678" y="0"/>
                </a:lnTo>
                <a:lnTo>
                  <a:pt x="12547678" y="5897409"/>
                </a:lnTo>
                <a:lnTo>
                  <a:pt x="0" y="5897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5672391" y="4039452"/>
            <a:ext cx="6941386" cy="604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Application Programming Interface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51" name="Google Shape;151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2" name="Google Shape;152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3" name="Google Shape;153;p5"/>
          <p:cNvSpPr/>
          <p:nvPr/>
        </p:nvSpPr>
        <p:spPr>
          <a:xfrm>
            <a:off x="2222795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54" name="Google Shape;154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55" name="Google Shape;155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56" name="Google Shape;156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57" name="Google Shape;157;p5"/>
          <p:cNvSpPr/>
          <p:nvPr/>
        </p:nvSpPr>
        <p:spPr>
          <a:xfrm>
            <a:off x="4854109" y="4118358"/>
            <a:ext cx="9123861" cy="4702298"/>
          </a:xfrm>
          <a:custGeom>
            <a:rect b="b" l="l" r="r" t="t"/>
            <a:pathLst>
              <a:path extrusionOk="0" h="4702298" w="9123861">
                <a:moveTo>
                  <a:pt x="0" y="0"/>
                </a:moveTo>
                <a:lnTo>
                  <a:pt x="9123861" y="0"/>
                </a:lnTo>
                <a:lnTo>
                  <a:pt x="9123861" y="4702298"/>
                </a:lnTo>
                <a:lnTo>
                  <a:pt x="0" y="4702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5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methods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-9525" y="9525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65" name="Google Shape;165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6" name="Google Shape;166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67" name="Google Shape;167;p6"/>
          <p:cNvSpPr/>
          <p:nvPr/>
        </p:nvSpPr>
        <p:spPr>
          <a:xfrm>
            <a:off x="2290770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68" name="Google Shape;168;p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69" name="Google Shape;169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70" name="Google Shape;170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71" name="Google Shape;171;p6"/>
          <p:cNvSpPr/>
          <p:nvPr/>
        </p:nvSpPr>
        <p:spPr>
          <a:xfrm>
            <a:off x="6611326" y="4107370"/>
            <a:ext cx="5063516" cy="4724273"/>
          </a:xfrm>
          <a:custGeom>
            <a:rect b="b" l="l" r="r" t="t"/>
            <a:pathLst>
              <a:path extrusionOk="0" h="4724273" w="5063516">
                <a:moveTo>
                  <a:pt x="0" y="0"/>
                </a:moveTo>
                <a:lnTo>
                  <a:pt x="5063516" y="0"/>
                </a:lnTo>
                <a:lnTo>
                  <a:pt x="5063516" y="4724274"/>
                </a:lnTo>
                <a:lnTo>
                  <a:pt x="0" y="4724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6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HTTP Codes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79" name="Google Shape;179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0" name="Google Shape;180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81" name="Google Shape;181;p7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82" name="Google Shape;182;p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83" name="Google Shape;183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84" name="Google Shape;184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185" name="Google Shape;185;p7"/>
          <p:cNvSpPr/>
          <p:nvPr/>
        </p:nvSpPr>
        <p:spPr>
          <a:xfrm>
            <a:off x="5054810" y="5652774"/>
            <a:ext cx="8181056" cy="3111364"/>
          </a:xfrm>
          <a:custGeom>
            <a:rect b="b" l="l" r="r" t="t"/>
            <a:pathLst>
              <a:path extrusionOk="0" h="3111364" w="8181056">
                <a:moveTo>
                  <a:pt x="0" y="0"/>
                </a:moveTo>
                <a:lnTo>
                  <a:pt x="8181056" y="0"/>
                </a:lnTo>
                <a:lnTo>
                  <a:pt x="8181056" y="3111364"/>
                </a:lnTo>
                <a:lnTo>
                  <a:pt x="0" y="311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7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2614680" y="3997912"/>
            <a:ext cx="12991243" cy="1654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Stands for </a:t>
            </a:r>
            <a:r>
              <a:rPr b="0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JavaScript Object Notation</a:t>
            </a:r>
            <a:r>
              <a:rPr b="1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way to store and exchange data — like sending information between a server and an app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-1905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96" name="Google Shape;196;p8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197" name="Google Shape;197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198" name="Google Shape;198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99" name="Google Shape;199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00" name="Google Shape;200;p8"/>
          <p:cNvSpPr/>
          <p:nvPr/>
        </p:nvSpPr>
        <p:spPr>
          <a:xfrm>
            <a:off x="3492455" y="4286951"/>
            <a:ext cx="11301259" cy="4365111"/>
          </a:xfrm>
          <a:custGeom>
            <a:rect b="b" l="l" r="r" t="t"/>
            <a:pathLst>
              <a:path extrusionOk="0" h="4365111" w="11301259">
                <a:moveTo>
                  <a:pt x="0" y="0"/>
                </a:moveTo>
                <a:lnTo>
                  <a:pt x="11301258" y="0"/>
                </a:lnTo>
                <a:lnTo>
                  <a:pt x="11301258" y="4365112"/>
                </a:lnTo>
                <a:lnTo>
                  <a:pt x="0" y="4365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8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JSON Structure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08" name="Google Shape;208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09" name="Google Shape;209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10" name="Google Shape;210;p9"/>
          <p:cNvSpPr/>
          <p:nvPr/>
        </p:nvSpPr>
        <p:spPr>
          <a:xfrm>
            <a:off x="2098172" y="3884012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2" r="-13" t="0"/>
            </a:stretch>
          </a:blipFill>
          <a:ln>
            <a:noFill/>
          </a:ln>
        </p:spPr>
      </p:sp>
      <p:sp>
        <p:nvSpPr>
          <p:cNvPr id="211" name="Google Shape;211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9" l="0" r="0" t="-128"/>
            </a:stretch>
          </a:blipFill>
          <a:ln>
            <a:noFill/>
          </a:ln>
        </p:spPr>
      </p:sp>
      <p:sp>
        <p:nvSpPr>
          <p:cNvPr id="212" name="Google Shape;212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13" name="Google Shape;213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87" l="0" r="0" t="-588"/>
            </a:stretch>
          </a:blipFill>
          <a:ln>
            <a:noFill/>
          </a:ln>
        </p:spPr>
      </p:sp>
      <p:sp>
        <p:nvSpPr>
          <p:cNvPr id="214" name="Google Shape;214;p9">
            <a:hlinkClick r:id="rId9"/>
          </p:cNvPr>
          <p:cNvSpPr/>
          <p:nvPr/>
        </p:nvSpPr>
        <p:spPr>
          <a:xfrm>
            <a:off x="2614680" y="5012060"/>
            <a:ext cx="5067769" cy="1403748"/>
          </a:xfrm>
          <a:custGeom>
            <a:rect b="b" l="l" r="r" t="t"/>
            <a:pathLst>
              <a:path extrusionOk="0" h="1403748" w="5067769">
                <a:moveTo>
                  <a:pt x="0" y="0"/>
                </a:moveTo>
                <a:lnTo>
                  <a:pt x="5067769" y="0"/>
                </a:lnTo>
                <a:lnTo>
                  <a:pt x="5067769" y="1403748"/>
                </a:lnTo>
                <a:lnTo>
                  <a:pt x="0" y="14037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9">
            <a:hlinkClick r:id="rId11"/>
          </p:cNvPr>
          <p:cNvSpPr/>
          <p:nvPr/>
        </p:nvSpPr>
        <p:spPr>
          <a:xfrm>
            <a:off x="9604870" y="5012060"/>
            <a:ext cx="5162433" cy="1600754"/>
          </a:xfrm>
          <a:custGeom>
            <a:rect b="b" l="l" r="r" t="t"/>
            <a:pathLst>
              <a:path extrusionOk="0" h="1600754" w="5162433">
                <a:moveTo>
                  <a:pt x="0" y="0"/>
                </a:moveTo>
                <a:lnTo>
                  <a:pt x="5162433" y="0"/>
                </a:lnTo>
                <a:lnTo>
                  <a:pt x="5162433" y="1600754"/>
                </a:lnTo>
                <a:lnTo>
                  <a:pt x="0" y="1600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9"/>
          <p:cNvSpPr txBox="1"/>
          <p:nvPr/>
        </p:nvSpPr>
        <p:spPr>
          <a:xfrm rot="5400000">
            <a:off x="15720738" y="4988300"/>
            <a:ext cx="4588669" cy="680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S25' Training Sessions </a:t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 rot="-102745">
            <a:off x="4628875" y="2777509"/>
            <a:ext cx="9031217" cy="545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In flutter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2614680" y="3997912"/>
            <a:ext cx="12991243" cy="604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http/dio</a:t>
            </a:r>
            <a:r>
              <a:rPr b="0" i="0" lang="en-US" sz="3199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package used for APIs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